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6192244b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6192244b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6192244b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6192244b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6192244b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6192244b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Pérdidas de entrenamiento y validación (superior e inferior izquierda)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 pérdidas (train/box_loss, train/cls_loss, train/dfl_loss y sus equivalentes de validación) muestran una disminución progresiva, lo que indica que el modelo está aprendiendo a realizar predicciones más precisas con el tiempo.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convergencia estable de estas curvas sugiere que el modelo no está sobreentrenando.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Precisión y exhaustividad (metrics/precision y metrics/recall):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Ambas métricas aumentan consistentemente, indicando que el modelo mejora tanto en identificar correctamente los objetos como en no dejar fuera instancias relevantes.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(Mean Average Precision):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El mAP a diferentes umbrales (mAP50 y mAP50-95) también mejora, mostrando que el modelo está obteniendo un mejor desempeño global en la tarea de detección.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Estos resultados sugieren que el modelo en general tiene un buen desempeño y es adecuado para la tarea que indicamos.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6192244b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6192244b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6192244b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6192244b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6192244b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6192244b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6192244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6192244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6192244b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6192244b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d6192244b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d6192244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6192244b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d6192244b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6192244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6192244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6192244b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6192244b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b5c2ca1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b5c2ca1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6192244b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6192244b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6192244b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6192244b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6192244b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6192244b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0975" y="-169650"/>
            <a:ext cx="9484973" cy="538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3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86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25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5" y="0"/>
            <a:ext cx="91319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1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36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69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6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86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25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9024" cy="522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457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3025" y="-94300"/>
            <a:ext cx="9437024" cy="532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